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6797675" cy="9926638"/>
  <p:defaultTextStyle>
    <a:defPPr>
      <a:defRPr lang="es-ES_tradnl"/>
    </a:defPPr>
    <a:lvl1pPr algn="l" defTabSz="6381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638175" indent="-280988" algn="l" defTabSz="6381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277938" indent="-561975" algn="l" defTabSz="6381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917700" indent="-842963" algn="l" defTabSz="6381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559050" indent="-1125538" algn="l" defTabSz="6381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900"/>
    <a:srgbClr val="FFA161"/>
    <a:srgbClr val="1E70B4"/>
    <a:srgbClr val="FCE5BC"/>
    <a:srgbClr val="FCEEBC"/>
    <a:srgbClr val="D4E8F8"/>
    <a:srgbClr val="FAE2A0"/>
    <a:srgbClr val="E3C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37" autoAdjust="0"/>
  </p:normalViewPr>
  <p:slideViewPr>
    <p:cSldViewPr snapToObjects="1">
      <p:cViewPr>
        <p:scale>
          <a:sx n="30" d="100"/>
          <a:sy n="30" d="100"/>
        </p:scale>
        <p:origin x="-1662" y="-396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39724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39724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BCEE0695-F58C-4C59-B6C0-1085E55BE778}" type="datetime1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39724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39724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EA0403B-42DA-4A22-BDE3-9571ABE48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61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ADAB-997B-4B63-978A-405FFCD25B78}" type="datetimeFigureOut">
              <a:rPr lang="es-ES" smtClean="0"/>
              <a:t>12/12/2013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780F7-665C-4AC8-A766-F438D4CA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8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80F7-665C-4AC8-A766-F438D4CA484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99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F6F2-2112-48C2-83ED-F8F4A5490EF0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3D7E-A2D3-4AB9-8B75-21F74D1AF5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26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AB50-9FD4-4094-ADD4-EA96D1AED192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B1EE-5FEB-4ECF-89E4-AF095FE4268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80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0" cy="1092284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B185-BCD0-4800-B78A-1D3EFE9847DC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5805-CDBE-4E12-8B9D-E9EB6C2028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206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4A87-A5C0-44E1-AB8C-CC63FBD61647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2E28-10F5-49F6-BAFD-4840FDA5224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066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0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2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3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5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A9FC-1061-40B3-9F37-5B1D33CF84A2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8D2E-F673-4DBC-B9EF-CFAA65EDA0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20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AA96-4403-490B-A5AC-1EA3583D09BB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0126-3B49-4B12-B926-3FC49D5F096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48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5"/>
            <a:ext cx="4242198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75" indent="0">
              <a:buNone/>
              <a:defRPr sz="2800" b="1"/>
            </a:lvl2pPr>
            <a:lvl3pPr marL="1280150" indent="0">
              <a:buNone/>
              <a:defRPr sz="2500" b="1"/>
            </a:lvl3pPr>
            <a:lvl4pPr marL="1920225" indent="0">
              <a:buNone/>
              <a:defRPr sz="2300" b="1"/>
            </a:lvl4pPr>
            <a:lvl5pPr marL="2560299" indent="0">
              <a:buNone/>
              <a:defRPr sz="2300" b="1"/>
            </a:lvl5pPr>
            <a:lvl6pPr marL="3200374" indent="0">
              <a:buNone/>
              <a:defRPr sz="2300" b="1"/>
            </a:lvl6pPr>
            <a:lvl7pPr marL="3840449" indent="0">
              <a:buNone/>
              <a:defRPr sz="2300" b="1"/>
            </a:lvl7pPr>
            <a:lvl8pPr marL="4480524" indent="0">
              <a:buNone/>
              <a:defRPr sz="2300" b="1"/>
            </a:lvl8pPr>
            <a:lvl9pPr marL="5120599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7"/>
            <a:ext cx="4242198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75" indent="0">
              <a:buNone/>
              <a:defRPr sz="2800" b="1"/>
            </a:lvl2pPr>
            <a:lvl3pPr marL="1280150" indent="0">
              <a:buNone/>
              <a:defRPr sz="2500" b="1"/>
            </a:lvl3pPr>
            <a:lvl4pPr marL="1920225" indent="0">
              <a:buNone/>
              <a:defRPr sz="2300" b="1"/>
            </a:lvl4pPr>
            <a:lvl5pPr marL="2560299" indent="0">
              <a:buNone/>
              <a:defRPr sz="2300" b="1"/>
            </a:lvl5pPr>
            <a:lvl6pPr marL="3200374" indent="0">
              <a:buNone/>
              <a:defRPr sz="2300" b="1"/>
            </a:lvl6pPr>
            <a:lvl7pPr marL="3840449" indent="0">
              <a:buNone/>
              <a:defRPr sz="2300" b="1"/>
            </a:lvl7pPr>
            <a:lvl8pPr marL="4480524" indent="0">
              <a:buNone/>
              <a:defRPr sz="2300" b="1"/>
            </a:lvl8pPr>
            <a:lvl9pPr marL="5120599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EA31-A6B7-47BC-8696-25358FE00FFE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435B-E28A-4D10-B3EE-80AEAC9B5F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16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FB7D-E85F-4A18-8B4D-D1E1B4346768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6EC0-7DDA-45DE-8D23-D50B1D80A4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4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Aviso Extension Universitar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8C36-F405-40FC-BE7D-2132348858EA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096F-81B6-41B5-9697-A8D4A21EBF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26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75" indent="0">
              <a:buNone/>
              <a:defRPr sz="1600"/>
            </a:lvl2pPr>
            <a:lvl3pPr marL="1280150" indent="0">
              <a:buNone/>
              <a:defRPr sz="1400"/>
            </a:lvl3pPr>
            <a:lvl4pPr marL="1920225" indent="0">
              <a:buNone/>
              <a:defRPr sz="1300"/>
            </a:lvl4pPr>
            <a:lvl5pPr marL="2560299" indent="0">
              <a:buNone/>
              <a:defRPr sz="1300"/>
            </a:lvl5pPr>
            <a:lvl6pPr marL="3200374" indent="0">
              <a:buNone/>
              <a:defRPr sz="1300"/>
            </a:lvl6pPr>
            <a:lvl7pPr marL="3840449" indent="0">
              <a:buNone/>
              <a:defRPr sz="1300"/>
            </a:lvl7pPr>
            <a:lvl8pPr marL="4480524" indent="0">
              <a:buNone/>
              <a:defRPr sz="1300"/>
            </a:lvl8pPr>
            <a:lvl9pPr marL="5120599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FC07-68A3-4FF4-847E-61FB741AB2E2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4200-32E2-463D-A780-6B3EC9399CB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65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75" indent="0">
              <a:buNone/>
              <a:defRPr sz="3900"/>
            </a:lvl2pPr>
            <a:lvl3pPr marL="1280150" indent="0">
              <a:buNone/>
              <a:defRPr sz="3400"/>
            </a:lvl3pPr>
            <a:lvl4pPr marL="1920225" indent="0">
              <a:buNone/>
              <a:defRPr sz="2800"/>
            </a:lvl4pPr>
            <a:lvl5pPr marL="2560299" indent="0">
              <a:buNone/>
              <a:defRPr sz="2800"/>
            </a:lvl5pPr>
            <a:lvl6pPr marL="3200374" indent="0">
              <a:buNone/>
              <a:defRPr sz="2800"/>
            </a:lvl6pPr>
            <a:lvl7pPr marL="3840449" indent="0">
              <a:buNone/>
              <a:defRPr sz="2800"/>
            </a:lvl7pPr>
            <a:lvl8pPr marL="4480524" indent="0">
              <a:buNone/>
              <a:defRPr sz="2800"/>
            </a:lvl8pPr>
            <a:lvl9pPr marL="5120599" indent="0">
              <a:buNone/>
              <a:defRPr sz="2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75" indent="0">
              <a:buNone/>
              <a:defRPr sz="1600"/>
            </a:lvl2pPr>
            <a:lvl3pPr marL="1280150" indent="0">
              <a:buNone/>
              <a:defRPr sz="1400"/>
            </a:lvl3pPr>
            <a:lvl4pPr marL="1920225" indent="0">
              <a:buNone/>
              <a:defRPr sz="1300"/>
            </a:lvl4pPr>
            <a:lvl5pPr marL="2560299" indent="0">
              <a:buNone/>
              <a:defRPr sz="1300"/>
            </a:lvl5pPr>
            <a:lvl6pPr marL="3200374" indent="0">
              <a:buNone/>
              <a:defRPr sz="1300"/>
            </a:lvl6pPr>
            <a:lvl7pPr marL="3840449" indent="0">
              <a:buNone/>
              <a:defRPr sz="1300"/>
            </a:lvl7pPr>
            <a:lvl8pPr marL="4480524" indent="0">
              <a:buNone/>
              <a:defRPr sz="1300"/>
            </a:lvl8pPr>
            <a:lvl9pPr marL="5120599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8863-2DB7-4689-AD46-107523E1E09B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0CD7-98B2-4074-B60E-2C681D8F99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783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79425" y="512763"/>
            <a:ext cx="8642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5" tIns="64007" rIns="128015" bIns="64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79425" y="2987675"/>
            <a:ext cx="8642350" cy="84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5" tIns="64007" rIns="128015" bIns="64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2625"/>
          </a:xfrm>
          <a:prstGeom prst="rect">
            <a:avLst/>
          </a:prstGeom>
        </p:spPr>
        <p:txBody>
          <a:bodyPr vert="horz" lIns="128015" tIns="64007" rIns="128015" bIns="64007" rtlCol="0" anchor="ctr"/>
          <a:lstStyle>
            <a:lvl1pPr algn="l" defTabSz="639724">
              <a:defRPr sz="16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3D45585-257D-4011-BD8D-6577A5DFA189}" type="datetime1">
              <a:rPr lang="es-ES_tradnl"/>
              <a:pPr>
                <a:defRPr/>
              </a:pPr>
              <a:t>12/12/2013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2625"/>
          </a:xfrm>
          <a:prstGeom prst="rect">
            <a:avLst/>
          </a:prstGeom>
        </p:spPr>
        <p:txBody>
          <a:bodyPr vert="horz" lIns="128015" tIns="64007" rIns="128015" bIns="64007" rtlCol="0" anchor="ctr"/>
          <a:lstStyle>
            <a:lvl1pPr algn="ctr" defTabSz="639724">
              <a:defRPr sz="16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2625"/>
          </a:xfrm>
          <a:prstGeom prst="rect">
            <a:avLst/>
          </a:prstGeom>
        </p:spPr>
        <p:txBody>
          <a:bodyPr vert="horz" lIns="128015" tIns="64007" rIns="128015" bIns="64007" rtlCol="0" anchor="ctr"/>
          <a:lstStyle>
            <a:lvl1pPr algn="r" defTabSz="639724">
              <a:defRPr sz="16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CFB1E59E-231F-44E9-8A64-06B34F9E79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83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1277938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358445" algn="ctr" defTabSz="127944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716890" algn="ctr" defTabSz="127944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075334" algn="ctr" defTabSz="127944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433779" algn="ctr" defTabSz="127944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7838" indent="-477838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225" indent="-398463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13" indent="-319088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375" indent="-319088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79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12" indent="-320037" algn="l" defTabSz="1280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487" indent="-320037" algn="l" defTabSz="1280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61" indent="-320037" algn="l" defTabSz="1280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36" indent="-320037" algn="l" defTabSz="12801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75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50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25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99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74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49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24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99" algn="l" defTabSz="12801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maleta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983" y="4889104"/>
            <a:ext cx="8716644" cy="6311846"/>
          </a:xfrm>
          <a:prstGeom prst="rect">
            <a:avLst/>
          </a:prstGeom>
        </p:spPr>
      </p:pic>
      <p:sp>
        <p:nvSpPr>
          <p:cNvPr id="3075" name="8 Título"/>
          <p:cNvSpPr>
            <a:spLocks noGrp="1"/>
          </p:cNvSpPr>
          <p:nvPr>
            <p:ph type="title"/>
          </p:nvPr>
        </p:nvSpPr>
        <p:spPr>
          <a:xfrm>
            <a:off x="2049463" y="9131300"/>
            <a:ext cx="5761037" cy="1058863"/>
          </a:xfrm>
        </p:spPr>
        <p:txBody>
          <a:bodyPr/>
          <a:lstStyle/>
          <a:p>
            <a:pPr eaLnBrk="1" hangingPunct="1"/>
            <a:r>
              <a:rPr lang="es-ES" altLang="es-ES" smtClean="0"/>
              <a:t> </a:t>
            </a:r>
          </a:p>
        </p:txBody>
      </p:sp>
      <p:sp>
        <p:nvSpPr>
          <p:cNvPr id="2" name="10 Marcador de texto"/>
          <p:cNvSpPr>
            <a:spLocks noGrp="1"/>
          </p:cNvSpPr>
          <p:nvPr>
            <p:ph type="body" sz="half" idx="2"/>
          </p:nvPr>
        </p:nvSpPr>
        <p:spPr>
          <a:xfrm>
            <a:off x="180975" y="1038225"/>
            <a:ext cx="8535988" cy="665163"/>
          </a:xfrm>
        </p:spPr>
        <p:txBody>
          <a:bodyPr/>
          <a:lstStyle/>
          <a:p>
            <a:pPr defTabSz="1279449" eaLnBrk="1" hangingPunct="1">
              <a:defRPr/>
            </a:pPr>
            <a:r>
              <a:rPr lang="es-ES" sz="3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Reunión informativa</a:t>
            </a:r>
          </a:p>
        </p:txBody>
      </p:sp>
      <p:sp>
        <p:nvSpPr>
          <p:cNvPr id="3079" name="9 CuadroTexto"/>
          <p:cNvSpPr txBox="1">
            <a:spLocks noChangeArrowheads="1"/>
          </p:cNvSpPr>
          <p:nvPr/>
        </p:nvSpPr>
        <p:spPr bwMode="auto">
          <a:xfrm>
            <a:off x="0" y="1703388"/>
            <a:ext cx="98964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689" tIns="35844" rIns="71689" bIns="35844">
            <a:spAutoFit/>
          </a:bodyPr>
          <a:lstStyle/>
          <a:p>
            <a:pPr algn="ctr" defTabSz="639724">
              <a:defRPr/>
            </a:pPr>
            <a:r>
              <a:rPr lang="es-ES" sz="3400" dirty="0">
                <a:solidFill>
                  <a:srgbClr val="1E70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PROGRAMAS DE MOVILIDAD</a:t>
            </a:r>
          </a:p>
        </p:txBody>
      </p:sp>
      <p:sp>
        <p:nvSpPr>
          <p:cNvPr id="11" name="10 Marcador de texto"/>
          <p:cNvSpPr txBox="1">
            <a:spLocks/>
          </p:cNvSpPr>
          <p:nvPr/>
        </p:nvSpPr>
        <p:spPr bwMode="auto">
          <a:xfrm>
            <a:off x="5300663" y="2368550"/>
            <a:ext cx="43005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5" tIns="64007" rIns="128015" bIns="64007"/>
          <a:lstStyle/>
          <a:p>
            <a:pPr defTabSz="1279449"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+mn-ea"/>
              </a:rPr>
              <a:t>(Erasmus y otros)</a:t>
            </a:r>
          </a:p>
        </p:txBody>
      </p:sp>
      <p:sp>
        <p:nvSpPr>
          <p:cNvPr id="3078" name="11 CuadroTexto"/>
          <p:cNvSpPr txBox="1">
            <a:spLocks noChangeArrowheads="1"/>
          </p:cNvSpPr>
          <p:nvPr/>
        </p:nvSpPr>
        <p:spPr bwMode="auto">
          <a:xfrm>
            <a:off x="969963" y="3663950"/>
            <a:ext cx="7747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689" tIns="35844" rIns="71689" bIns="35844">
            <a:spAutoFit/>
          </a:bodyPr>
          <a:lstStyle/>
          <a:p>
            <a:pPr algn="ctr" defTabSz="639724"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Se convoca a todos los alumnos interesados en realizar algún programa de movilidad a una reunión informativa organizada por la Subdirección de Relaciones Externas</a:t>
            </a:r>
          </a:p>
        </p:txBody>
      </p:sp>
      <p:grpSp>
        <p:nvGrpSpPr>
          <p:cNvPr id="3080" name="14 Grupo"/>
          <p:cNvGrpSpPr>
            <a:grpSpLocks/>
          </p:cNvGrpSpPr>
          <p:nvPr/>
        </p:nvGrpSpPr>
        <p:grpSpPr bwMode="auto">
          <a:xfrm>
            <a:off x="8174038" y="496888"/>
            <a:ext cx="989012" cy="962025"/>
            <a:chOff x="3775348" y="9591724"/>
            <a:chExt cx="2520280" cy="2360588"/>
          </a:xfrm>
        </p:grpSpPr>
        <p:sp>
          <p:nvSpPr>
            <p:cNvPr id="14" name="13 Llamada rectangular redondeada"/>
            <p:cNvSpPr/>
            <p:nvPr/>
          </p:nvSpPr>
          <p:spPr>
            <a:xfrm>
              <a:off x="3775348" y="9720064"/>
              <a:ext cx="2520280" cy="2232248"/>
            </a:xfrm>
            <a:prstGeom prst="wedgeRoundRectCallout">
              <a:avLst>
                <a:gd name="adj1" fmla="val -42813"/>
                <a:gd name="adj2" fmla="val 76625"/>
                <a:gd name="adj3" fmla="val 16667"/>
              </a:avLst>
            </a:prstGeom>
            <a:solidFill>
              <a:srgbClr val="E3C40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9724">
                <a:defRPr/>
              </a:pPr>
              <a:endParaRPr lang="es-ES"/>
            </a:p>
          </p:txBody>
        </p:sp>
        <p:pic>
          <p:nvPicPr>
            <p:cNvPr id="3094" name="12 Imagen" descr="departur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500" y="9591724"/>
              <a:ext cx="2339128" cy="23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1" name="17 Imagen" descr="logo_EUI_color-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074400"/>
            <a:ext cx="16033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 rot="21069869">
            <a:off x="3024188" y="7343775"/>
            <a:ext cx="3892550" cy="6270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689" tIns="35844" rIns="71689" bIns="35844">
            <a:spAutoFit/>
          </a:bodyPr>
          <a:lstStyle/>
          <a:p>
            <a:pPr algn="ctr" defTabSz="639724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18 </a:t>
            </a:r>
            <a:r>
              <a:rPr lang="es-ES" sz="3600" b="1" dirty="0">
                <a:solidFill>
                  <a:schemeClr val="bg1"/>
                </a:solidFill>
              </a:rPr>
              <a:t>DICIEMBRE</a:t>
            </a:r>
          </a:p>
        </p:txBody>
      </p:sp>
      <p:sp>
        <p:nvSpPr>
          <p:cNvPr id="22" name="21 CuadroTexto"/>
          <p:cNvSpPr txBox="1"/>
          <p:nvPr/>
        </p:nvSpPr>
        <p:spPr>
          <a:xfrm rot="273312">
            <a:off x="2969565" y="9772785"/>
            <a:ext cx="3963700" cy="5340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71689" tIns="35844" rIns="71689" bIns="35844">
            <a:spAutoFit/>
          </a:bodyPr>
          <a:lstStyle/>
          <a:p>
            <a:pPr algn="ctr" defTabSz="639724">
              <a:defRPr/>
            </a:pPr>
            <a:r>
              <a:rPr lang="es-ES" sz="3000" b="1" dirty="0" smtClean="0">
                <a:solidFill>
                  <a:schemeClr val="bg1"/>
                </a:solidFill>
              </a:rPr>
              <a:t>SALA DE GRADOS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 rot="21226202">
            <a:off x="3221038" y="8453438"/>
            <a:ext cx="3497262" cy="6270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71689" tIns="35844" rIns="71689" bIns="35844">
            <a:spAutoFit/>
          </a:bodyPr>
          <a:lstStyle/>
          <a:p>
            <a:pPr algn="ctr" defTabSz="639724">
              <a:defRPr/>
            </a:pPr>
            <a:r>
              <a:rPr lang="es-ES" sz="3600" b="1" dirty="0" smtClean="0">
                <a:solidFill>
                  <a:schemeClr val="bg1"/>
                </a:solidFill>
              </a:rPr>
              <a:t>13:00 </a:t>
            </a:r>
            <a:r>
              <a:rPr lang="es-ES" sz="3600" b="1" dirty="0">
                <a:solidFill>
                  <a:schemeClr val="bg1"/>
                </a:solidFill>
              </a:rPr>
              <a:t>HORAS</a:t>
            </a:r>
          </a:p>
        </p:txBody>
      </p:sp>
      <p:pic>
        <p:nvPicPr>
          <p:cNvPr id="3085" name="14 Imagen" descr="EscUpmPoli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187113"/>
            <a:ext cx="16176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960813" y="11842750"/>
            <a:ext cx="52022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39724">
              <a:defRPr/>
            </a:pP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·  SUBDIRECCIÓN DE RELACIONES EXTERNAS·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18097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9724"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9420225" y="0"/>
            <a:ext cx="18097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9724">
              <a:defRPr/>
            </a:pPr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0" y="0"/>
            <a:ext cx="9601200" cy="207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9724"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0" y="12593638"/>
            <a:ext cx="9601200" cy="207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9724"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49</Words>
  <Application>Microsoft Office PowerPoint</Application>
  <PresentationFormat>Papel A3 (297 x 420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</dc:creator>
  <cp:lastModifiedBy>C</cp:lastModifiedBy>
  <cp:revision>65</cp:revision>
  <cp:lastPrinted>2010-03-18T08:50:02Z</cp:lastPrinted>
  <dcterms:created xsi:type="dcterms:W3CDTF">2010-02-19T18:29:50Z</dcterms:created>
  <dcterms:modified xsi:type="dcterms:W3CDTF">2013-12-12T12:33:30Z</dcterms:modified>
</cp:coreProperties>
</file>